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65" r:id="rId3"/>
    <p:sldId id="269" r:id="rId4"/>
    <p:sldId id="266" r:id="rId5"/>
    <p:sldId id="267" r:id="rId6"/>
    <p:sldId id="268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70" r:id="rId16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71" autoAdjust="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4"/>
          <p:cNvGrpSpPr>
            <a:grpSpLocks/>
          </p:cNvGrpSpPr>
          <p:nvPr/>
        </p:nvGrpSpPr>
        <p:grpSpPr bwMode="auto">
          <a:xfrm>
            <a:off x="0" y="-30163"/>
            <a:ext cx="9067800" cy="6889751"/>
            <a:chOff x="0" y="-30477"/>
            <a:chExt cx="9067800" cy="6889273"/>
          </a:xfrm>
        </p:grpSpPr>
        <p:cxnSp>
          <p:nvCxnSpPr>
            <p:cNvPr id="5" name="Straight Connector 109"/>
            <p:cNvCxnSpPr/>
            <p:nvPr/>
          </p:nvCxnSpPr>
          <p:spPr>
            <a:xfrm rot="16200000" flipH="1">
              <a:off x="-1447562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176"/>
            <p:cNvCxnSpPr/>
            <p:nvPr/>
          </p:nvCxnSpPr>
          <p:spPr>
            <a:xfrm rot="16200000" flipH="1">
              <a:off x="-1638062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77"/>
            <p:cNvCxnSpPr/>
            <p:nvPr/>
          </p:nvCxnSpPr>
          <p:spPr>
            <a:xfrm rot="5400000">
              <a:off x="-1485662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180"/>
            <p:cNvCxnSpPr/>
            <p:nvPr/>
          </p:nvCxnSpPr>
          <p:spPr>
            <a:xfrm rot="5400000">
              <a:off x="-3238262" y="3314146"/>
              <a:ext cx="6857524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181"/>
            <p:cNvCxnSpPr/>
            <p:nvPr/>
          </p:nvCxnSpPr>
          <p:spPr>
            <a:xfrm rot="16200000" flipH="1">
              <a:off x="-3314462" y="3314146"/>
              <a:ext cx="6857524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182"/>
            <p:cNvCxnSpPr/>
            <p:nvPr/>
          </p:nvCxnSpPr>
          <p:spPr>
            <a:xfrm rot="16200000" flipH="1">
              <a:off x="-1371362" y="2971246"/>
              <a:ext cx="6857524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83"/>
            <p:cNvCxnSpPr/>
            <p:nvPr/>
          </p:nvCxnSpPr>
          <p:spPr>
            <a:xfrm rot="16200000" flipH="1">
              <a:off x="-2819162" y="3199846"/>
              <a:ext cx="6857524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84"/>
            <p:cNvCxnSpPr/>
            <p:nvPr/>
          </p:nvCxnSpPr>
          <p:spPr>
            <a:xfrm rot="5400000">
              <a:off x="-2704862" y="3237946"/>
              <a:ext cx="6857524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85"/>
            <p:cNvCxnSpPr/>
            <p:nvPr/>
          </p:nvCxnSpPr>
          <p:spPr>
            <a:xfrm rot="16200000" flipH="1">
              <a:off x="-2133362" y="3199846"/>
              <a:ext cx="6857524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86"/>
            <p:cNvCxnSpPr/>
            <p:nvPr/>
          </p:nvCxnSpPr>
          <p:spPr>
            <a:xfrm rot="16200000" flipH="1">
              <a:off x="-3123962" y="3276046"/>
              <a:ext cx="6857524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87"/>
            <p:cNvCxnSpPr/>
            <p:nvPr/>
          </p:nvCxnSpPr>
          <p:spPr>
            <a:xfrm rot="16200000" flipH="1">
              <a:off x="-1828562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88"/>
            <p:cNvCxnSpPr/>
            <p:nvPr/>
          </p:nvCxnSpPr>
          <p:spPr>
            <a:xfrm rot="16200000" flipH="1">
              <a:off x="-2819162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89"/>
            <p:cNvCxnSpPr/>
            <p:nvPr/>
          </p:nvCxnSpPr>
          <p:spPr>
            <a:xfrm rot="16200000" flipH="1">
              <a:off x="-2438162" y="3123646"/>
              <a:ext cx="6857524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64"/>
            <p:cNvCxnSpPr/>
            <p:nvPr/>
          </p:nvCxnSpPr>
          <p:spPr>
            <a:xfrm rot="5400000">
              <a:off x="-1731724" y="2722008"/>
              <a:ext cx="6857524" cy="1412875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65"/>
            <p:cNvCxnSpPr/>
            <p:nvPr/>
          </p:nvCxnSpPr>
          <p:spPr>
            <a:xfrm rot="5400000">
              <a:off x="-1141968" y="3276840"/>
              <a:ext cx="6857524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68"/>
            <p:cNvCxnSpPr/>
            <p:nvPr/>
          </p:nvCxnSpPr>
          <p:spPr>
            <a:xfrm rot="5400000">
              <a:off x="-914162" y="3276046"/>
              <a:ext cx="6857524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172"/>
            <p:cNvCxnSpPr/>
            <p:nvPr/>
          </p:nvCxnSpPr>
          <p:spPr>
            <a:xfrm rot="5400000">
              <a:off x="-1855549" y="3226833"/>
              <a:ext cx="6857524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120"/>
            <p:cNvCxnSpPr/>
            <p:nvPr/>
          </p:nvCxnSpPr>
          <p:spPr>
            <a:xfrm rot="16200000" flipH="1">
              <a:off x="-2642949" y="3252233"/>
              <a:ext cx="6857524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144"/>
            <p:cNvCxnSpPr/>
            <p:nvPr/>
          </p:nvCxnSpPr>
          <p:spPr>
            <a:xfrm rot="16200000" flipH="1">
              <a:off x="-1953974" y="3325258"/>
              <a:ext cx="6857524" cy="206375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107"/>
            <p:cNvCxnSpPr/>
            <p:nvPr/>
          </p:nvCxnSpPr>
          <p:spPr>
            <a:xfrm rot="16200000" flipH="1">
              <a:off x="-2361962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08"/>
            <p:cNvCxnSpPr/>
            <p:nvPr/>
          </p:nvCxnSpPr>
          <p:spPr>
            <a:xfrm rot="16200000" flipH="1">
              <a:off x="-2133362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09"/>
            <p:cNvCxnSpPr/>
            <p:nvPr/>
          </p:nvCxnSpPr>
          <p:spPr>
            <a:xfrm rot="16200000" flipH="1">
              <a:off x="10670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10"/>
            <p:cNvCxnSpPr/>
            <p:nvPr/>
          </p:nvCxnSpPr>
          <p:spPr>
            <a:xfrm rot="16200000" flipH="1">
              <a:off x="876538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11"/>
            <p:cNvCxnSpPr/>
            <p:nvPr/>
          </p:nvCxnSpPr>
          <p:spPr>
            <a:xfrm rot="5400000">
              <a:off x="1028938" y="3237946"/>
              <a:ext cx="6857524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12"/>
            <p:cNvCxnSpPr/>
            <p:nvPr/>
          </p:nvCxnSpPr>
          <p:spPr>
            <a:xfrm rot="5400000">
              <a:off x="-723662" y="3314146"/>
              <a:ext cx="6857524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13"/>
            <p:cNvCxnSpPr/>
            <p:nvPr/>
          </p:nvCxnSpPr>
          <p:spPr>
            <a:xfrm rot="16200000" flipH="1">
              <a:off x="-799862" y="3314146"/>
              <a:ext cx="6857524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214"/>
            <p:cNvCxnSpPr/>
            <p:nvPr/>
          </p:nvCxnSpPr>
          <p:spPr>
            <a:xfrm rot="5400000">
              <a:off x="-152161" y="3428446"/>
              <a:ext cx="6857524" cy="3175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215"/>
            <p:cNvCxnSpPr/>
            <p:nvPr/>
          </p:nvCxnSpPr>
          <p:spPr>
            <a:xfrm rot="16200000" flipH="1">
              <a:off x="-304562" y="3199846"/>
              <a:ext cx="6857524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216"/>
            <p:cNvCxnSpPr/>
            <p:nvPr/>
          </p:nvCxnSpPr>
          <p:spPr>
            <a:xfrm rot="5400000">
              <a:off x="-190262" y="3237946"/>
              <a:ext cx="6857524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217"/>
            <p:cNvCxnSpPr/>
            <p:nvPr/>
          </p:nvCxnSpPr>
          <p:spPr>
            <a:xfrm rot="16200000" flipH="1">
              <a:off x="381238" y="3199846"/>
              <a:ext cx="6857524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218"/>
            <p:cNvCxnSpPr/>
            <p:nvPr/>
          </p:nvCxnSpPr>
          <p:spPr>
            <a:xfrm rot="16200000" flipH="1">
              <a:off x="-609362" y="3276046"/>
              <a:ext cx="6857524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219"/>
            <p:cNvCxnSpPr/>
            <p:nvPr/>
          </p:nvCxnSpPr>
          <p:spPr>
            <a:xfrm rot="16200000" flipH="1">
              <a:off x="686038" y="3352246"/>
              <a:ext cx="6857524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220"/>
            <p:cNvCxnSpPr/>
            <p:nvPr/>
          </p:nvCxnSpPr>
          <p:spPr>
            <a:xfrm rot="16200000" flipH="1">
              <a:off x="-304562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221"/>
            <p:cNvCxnSpPr/>
            <p:nvPr/>
          </p:nvCxnSpPr>
          <p:spPr>
            <a:xfrm rot="5400000">
              <a:off x="-1028462" y="3314146"/>
              <a:ext cx="6857524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222"/>
            <p:cNvCxnSpPr/>
            <p:nvPr/>
          </p:nvCxnSpPr>
          <p:spPr>
            <a:xfrm rot="5400000">
              <a:off x="782876" y="2722008"/>
              <a:ext cx="6857524" cy="1412875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223"/>
            <p:cNvCxnSpPr/>
            <p:nvPr/>
          </p:nvCxnSpPr>
          <p:spPr>
            <a:xfrm rot="5400000">
              <a:off x="1372632" y="3276840"/>
              <a:ext cx="6857524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224"/>
            <p:cNvCxnSpPr/>
            <p:nvPr/>
          </p:nvCxnSpPr>
          <p:spPr>
            <a:xfrm rot="5400000">
              <a:off x="16004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225"/>
            <p:cNvCxnSpPr/>
            <p:nvPr/>
          </p:nvCxnSpPr>
          <p:spPr>
            <a:xfrm rot="5400000">
              <a:off x="659051" y="3226833"/>
              <a:ext cx="6857524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226"/>
            <p:cNvCxnSpPr/>
            <p:nvPr/>
          </p:nvCxnSpPr>
          <p:spPr>
            <a:xfrm rot="16200000" flipH="1">
              <a:off x="-128349" y="3252233"/>
              <a:ext cx="6857524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227"/>
            <p:cNvCxnSpPr/>
            <p:nvPr/>
          </p:nvCxnSpPr>
          <p:spPr>
            <a:xfrm rot="16200000" flipH="1">
              <a:off x="560626" y="3325258"/>
              <a:ext cx="6857524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228"/>
            <p:cNvCxnSpPr/>
            <p:nvPr/>
          </p:nvCxnSpPr>
          <p:spPr>
            <a:xfrm rot="16200000" flipH="1">
              <a:off x="1526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229"/>
            <p:cNvCxnSpPr/>
            <p:nvPr/>
          </p:nvCxnSpPr>
          <p:spPr>
            <a:xfrm rot="16200000" flipH="1">
              <a:off x="381238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236"/>
            <p:cNvCxnSpPr/>
            <p:nvPr/>
          </p:nvCxnSpPr>
          <p:spPr>
            <a:xfrm rot="16200000" flipH="1">
              <a:off x="2743438" y="3352246"/>
              <a:ext cx="6857524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237"/>
            <p:cNvCxnSpPr/>
            <p:nvPr/>
          </p:nvCxnSpPr>
          <p:spPr>
            <a:xfrm rot="16200000" flipH="1">
              <a:off x="2095738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238"/>
            <p:cNvCxnSpPr/>
            <p:nvPr/>
          </p:nvCxnSpPr>
          <p:spPr>
            <a:xfrm rot="5400000">
              <a:off x="2705338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239"/>
            <p:cNvCxnSpPr/>
            <p:nvPr/>
          </p:nvCxnSpPr>
          <p:spPr>
            <a:xfrm rot="5400000">
              <a:off x="1829038" y="3276046"/>
              <a:ext cx="6857524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240"/>
            <p:cNvCxnSpPr/>
            <p:nvPr/>
          </p:nvCxnSpPr>
          <p:spPr>
            <a:xfrm rot="16200000" flipH="1">
              <a:off x="1067038" y="3199846"/>
              <a:ext cx="6857524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241"/>
            <p:cNvCxnSpPr/>
            <p:nvPr/>
          </p:nvCxnSpPr>
          <p:spPr>
            <a:xfrm rot="16200000" flipH="1">
              <a:off x="23624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242"/>
            <p:cNvCxnSpPr/>
            <p:nvPr/>
          </p:nvCxnSpPr>
          <p:spPr>
            <a:xfrm rot="5400000">
              <a:off x="2646601" y="2722008"/>
              <a:ext cx="6857524" cy="1412875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243"/>
            <p:cNvCxnSpPr/>
            <p:nvPr/>
          </p:nvCxnSpPr>
          <p:spPr>
            <a:xfrm rot="5400000">
              <a:off x="3049032" y="3276840"/>
              <a:ext cx="6857524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244"/>
            <p:cNvCxnSpPr/>
            <p:nvPr/>
          </p:nvCxnSpPr>
          <p:spPr>
            <a:xfrm rot="5400000">
              <a:off x="2895838" y="3276046"/>
              <a:ext cx="6857524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245"/>
            <p:cNvCxnSpPr/>
            <p:nvPr/>
          </p:nvCxnSpPr>
          <p:spPr>
            <a:xfrm rot="5400000">
              <a:off x="2389426" y="3226833"/>
              <a:ext cx="6857524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246"/>
            <p:cNvCxnSpPr/>
            <p:nvPr/>
          </p:nvCxnSpPr>
          <p:spPr>
            <a:xfrm rot="16200000" flipH="1">
              <a:off x="2237026" y="3325258"/>
              <a:ext cx="6857524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247"/>
            <p:cNvCxnSpPr/>
            <p:nvPr/>
          </p:nvCxnSpPr>
          <p:spPr>
            <a:xfrm rot="16200000" flipH="1">
              <a:off x="17528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248"/>
            <p:cNvCxnSpPr/>
            <p:nvPr/>
          </p:nvCxnSpPr>
          <p:spPr>
            <a:xfrm rot="16200000" flipH="1">
              <a:off x="1981438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249"/>
            <p:cNvCxnSpPr/>
            <p:nvPr/>
          </p:nvCxnSpPr>
          <p:spPr>
            <a:xfrm rot="5400000">
              <a:off x="3467338" y="3314146"/>
              <a:ext cx="6857524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250"/>
            <p:cNvCxnSpPr/>
            <p:nvPr/>
          </p:nvCxnSpPr>
          <p:spPr>
            <a:xfrm rot="16200000" flipH="1">
              <a:off x="3467338" y="3314146"/>
              <a:ext cx="6857524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251"/>
            <p:cNvCxnSpPr/>
            <p:nvPr/>
          </p:nvCxnSpPr>
          <p:spPr>
            <a:xfrm rot="5400000">
              <a:off x="4038839" y="3428446"/>
              <a:ext cx="6857524" cy="3175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252"/>
            <p:cNvCxnSpPr/>
            <p:nvPr/>
          </p:nvCxnSpPr>
          <p:spPr>
            <a:xfrm rot="16200000" flipH="1">
              <a:off x="3886438" y="3199846"/>
              <a:ext cx="6857524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253"/>
            <p:cNvCxnSpPr/>
            <p:nvPr/>
          </p:nvCxnSpPr>
          <p:spPr>
            <a:xfrm rot="5400000">
              <a:off x="4000738" y="3237946"/>
              <a:ext cx="6857524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254"/>
            <p:cNvCxnSpPr/>
            <p:nvPr/>
          </p:nvCxnSpPr>
          <p:spPr>
            <a:xfrm rot="16200000" flipH="1">
              <a:off x="4572238" y="3199846"/>
              <a:ext cx="6857524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256"/>
            <p:cNvCxnSpPr/>
            <p:nvPr/>
          </p:nvCxnSpPr>
          <p:spPr>
            <a:xfrm rot="16200000" flipH="1">
              <a:off x="3734038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257"/>
            <p:cNvCxnSpPr/>
            <p:nvPr/>
          </p:nvCxnSpPr>
          <p:spPr>
            <a:xfrm rot="5400000">
              <a:off x="3619738" y="3314146"/>
              <a:ext cx="6857524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258"/>
            <p:cNvCxnSpPr/>
            <p:nvPr/>
          </p:nvCxnSpPr>
          <p:spPr>
            <a:xfrm rot="16200000" flipH="1">
              <a:off x="4215051" y="3252233"/>
              <a:ext cx="6857524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259"/>
            <p:cNvCxnSpPr/>
            <p:nvPr/>
          </p:nvCxnSpPr>
          <p:spPr>
            <a:xfrm rot="16200000" flipH="1">
              <a:off x="4751626" y="3325258"/>
              <a:ext cx="6857524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260"/>
            <p:cNvCxnSpPr/>
            <p:nvPr/>
          </p:nvCxnSpPr>
          <p:spPr>
            <a:xfrm rot="16200000" flipH="1">
              <a:off x="43436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261"/>
            <p:cNvCxnSpPr/>
            <p:nvPr/>
          </p:nvCxnSpPr>
          <p:spPr>
            <a:xfrm rot="16200000" flipH="1">
              <a:off x="4572238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263"/>
            <p:cNvCxnSpPr/>
            <p:nvPr/>
          </p:nvCxnSpPr>
          <p:spPr>
            <a:xfrm rot="16200000" flipH="1">
              <a:off x="52580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264"/>
            <p:cNvCxnSpPr/>
            <p:nvPr/>
          </p:nvCxnSpPr>
          <p:spPr>
            <a:xfrm rot="16200000" flipH="1">
              <a:off x="5067538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265"/>
            <p:cNvCxnSpPr/>
            <p:nvPr/>
          </p:nvCxnSpPr>
          <p:spPr>
            <a:xfrm rot="5400000">
              <a:off x="5219938" y="3237946"/>
              <a:ext cx="6857524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266"/>
            <p:cNvCxnSpPr/>
            <p:nvPr/>
          </p:nvCxnSpPr>
          <p:spPr>
            <a:xfrm rot="16200000" flipH="1">
              <a:off x="48770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267"/>
            <p:cNvCxnSpPr/>
            <p:nvPr/>
          </p:nvCxnSpPr>
          <p:spPr>
            <a:xfrm rot="5400000">
              <a:off x="5528707" y="3318116"/>
              <a:ext cx="6887685" cy="1905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269"/>
            <p:cNvCxnSpPr/>
            <p:nvPr/>
          </p:nvCxnSpPr>
          <p:spPr>
            <a:xfrm rot="5400000">
              <a:off x="4850051" y="3226833"/>
              <a:ext cx="6857524" cy="403225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270"/>
            <p:cNvCxnSpPr/>
            <p:nvPr/>
          </p:nvCxnSpPr>
          <p:spPr>
            <a:xfrm rot="16200000" flipH="1">
              <a:off x="4751626" y="3325258"/>
              <a:ext cx="6857524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277"/>
            <p:cNvCxnSpPr/>
            <p:nvPr/>
          </p:nvCxnSpPr>
          <p:spPr>
            <a:xfrm rot="5400000">
              <a:off x="5562839" y="3428446"/>
              <a:ext cx="6857524" cy="3175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282"/>
            <p:cNvCxnSpPr/>
            <p:nvPr/>
          </p:nvCxnSpPr>
          <p:spPr>
            <a:xfrm rot="5400000">
              <a:off x="2552938" y="3390346"/>
              <a:ext cx="6857524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288"/>
            <p:cNvCxnSpPr/>
            <p:nvPr/>
          </p:nvCxnSpPr>
          <p:spPr>
            <a:xfrm rot="16200000" flipH="1">
              <a:off x="3048238" y="3352246"/>
              <a:ext cx="6857524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291"/>
            <p:cNvCxnSpPr/>
            <p:nvPr/>
          </p:nvCxnSpPr>
          <p:spPr>
            <a:xfrm rot="16200000" flipH="1">
              <a:off x="3238738" y="3237946"/>
              <a:ext cx="6857524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293"/>
            <p:cNvCxnSpPr/>
            <p:nvPr/>
          </p:nvCxnSpPr>
          <p:spPr>
            <a:xfrm rot="5400000">
              <a:off x="2133838" y="3276046"/>
              <a:ext cx="6857524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297"/>
            <p:cNvCxnSpPr/>
            <p:nvPr/>
          </p:nvCxnSpPr>
          <p:spPr>
            <a:xfrm rot="16200000" flipH="1">
              <a:off x="3148251" y="3252233"/>
              <a:ext cx="6857524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298"/>
            <p:cNvCxnSpPr/>
            <p:nvPr/>
          </p:nvCxnSpPr>
          <p:spPr>
            <a:xfrm rot="5400000">
              <a:off x="3772138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301"/>
            <p:cNvCxnSpPr/>
            <p:nvPr/>
          </p:nvCxnSpPr>
          <p:spPr>
            <a:xfrm rot="5400000">
              <a:off x="4229338" y="2933146"/>
              <a:ext cx="6857524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306"/>
            <p:cNvCxnSpPr/>
            <p:nvPr/>
          </p:nvCxnSpPr>
          <p:spPr>
            <a:xfrm rot="16200000" flipH="1">
              <a:off x="1371044" y="3200640"/>
              <a:ext cx="6859112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9" name="Group 93"/>
          <p:cNvGrpSpPr>
            <a:grpSpLocks/>
          </p:cNvGrpSpPr>
          <p:nvPr/>
        </p:nvGrpSpPr>
        <p:grpSpPr bwMode="auto">
          <a:xfrm>
            <a:off x="0" y="2057400"/>
            <a:ext cx="4802188" cy="2820988"/>
            <a:chOff x="0" y="2057400"/>
            <a:chExt cx="4801394" cy="2820988"/>
          </a:xfrm>
        </p:grpSpPr>
        <p:cxnSp>
          <p:nvCxnSpPr>
            <p:cNvPr id="90" name="Straight Connector 116"/>
            <p:cNvCxnSpPr/>
            <p:nvPr/>
          </p:nvCxnSpPr>
          <p:spPr>
            <a:xfrm>
              <a:off x="0" y="2057400"/>
              <a:ext cx="4799806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117"/>
            <p:cNvCxnSpPr/>
            <p:nvPr/>
          </p:nvCxnSpPr>
          <p:spPr>
            <a:xfrm>
              <a:off x="0" y="4876800"/>
              <a:ext cx="4799806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119"/>
            <p:cNvCxnSpPr/>
            <p:nvPr/>
          </p:nvCxnSpPr>
          <p:spPr>
            <a:xfrm rot="5400000">
              <a:off x="3391694" y="3467100"/>
              <a:ext cx="2817812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/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9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4D7F8E-D924-41EE-856C-8E1B367F2BFE}" type="datetimeFigureOut">
              <a:rPr lang="pt-BR"/>
              <a:pPr>
                <a:defRPr/>
              </a:pPr>
              <a:t>11/06/2015</a:t>
            </a:fld>
            <a:endParaRPr lang="pt-BR"/>
          </a:p>
        </p:txBody>
      </p:sp>
      <p:sp>
        <p:nvSpPr>
          <p:cNvPr id="9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815C2B-FCF1-40A2-849F-80968980A05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2151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17427-FC21-4D15-A1E3-9CC7F88A67B8}" type="datetimeFigureOut">
              <a:rPr lang="pt-BR"/>
              <a:pPr>
                <a:defRPr/>
              </a:pPr>
              <a:t>11/06/2015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A1B355-A931-4925-ABC7-2356592D1C2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8823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3A8BA-AE83-4848-930B-7798898C25DE}" type="datetimeFigureOut">
              <a:rPr lang="pt-BR"/>
              <a:pPr>
                <a:defRPr/>
              </a:pPr>
              <a:t>11/06/2015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A5D92E-1780-4B4B-8F7D-87E8B0E9767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7615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4000"/>
            </a:lvl1pPr>
          </a:lstStyle>
          <a:p>
            <a:r>
              <a:rPr lang="pt-BR" dirty="0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4E881C-84ED-4BA2-AD81-A6F84E66C7CD}" type="datetimeFigureOut">
              <a:rPr lang="pt-BR"/>
              <a:pPr>
                <a:defRPr/>
              </a:pPr>
              <a:t>11/06/2015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F8184-078F-4375-8705-144A54E2B2B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7480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2"/>
          <p:cNvGrpSpPr>
            <a:grpSpLocks/>
          </p:cNvGrpSpPr>
          <p:nvPr/>
        </p:nvGrpSpPr>
        <p:grpSpPr bwMode="auto">
          <a:xfrm>
            <a:off x="0" y="-30163"/>
            <a:ext cx="9067800" cy="4846638"/>
            <a:chOff x="1" y="-30477"/>
            <a:chExt cx="9067799" cy="4526277"/>
          </a:xfrm>
        </p:grpSpPr>
        <p:cxnSp>
          <p:nvCxnSpPr>
            <p:cNvPr id="5" name="Straight Connector 7"/>
            <p:cNvCxnSpPr/>
            <p:nvPr/>
          </p:nvCxnSpPr>
          <p:spPr>
            <a:xfrm rot="16200000" flipH="1">
              <a:off x="-271560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8"/>
            <p:cNvCxnSpPr/>
            <p:nvPr/>
          </p:nvCxnSpPr>
          <p:spPr>
            <a:xfrm rot="16200000" flipH="1">
              <a:off x="-462060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9"/>
            <p:cNvCxnSpPr/>
            <p:nvPr/>
          </p:nvCxnSpPr>
          <p:spPr>
            <a:xfrm rot="5400000">
              <a:off x="-309660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10"/>
            <p:cNvCxnSpPr/>
            <p:nvPr/>
          </p:nvCxnSpPr>
          <p:spPr>
            <a:xfrm rot="5400000">
              <a:off x="-2062260" y="2128740"/>
              <a:ext cx="450552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11"/>
            <p:cNvCxnSpPr/>
            <p:nvPr/>
          </p:nvCxnSpPr>
          <p:spPr>
            <a:xfrm rot="16200000" flipH="1">
              <a:off x="-2138460" y="2128740"/>
              <a:ext cx="450552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12"/>
            <p:cNvCxnSpPr/>
            <p:nvPr/>
          </p:nvCxnSpPr>
          <p:spPr>
            <a:xfrm rot="16200000" flipH="1">
              <a:off x="-195360" y="1785840"/>
              <a:ext cx="450552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3"/>
            <p:cNvCxnSpPr/>
            <p:nvPr/>
          </p:nvCxnSpPr>
          <p:spPr>
            <a:xfrm rot="16200000" flipH="1">
              <a:off x="-1643160" y="2014440"/>
              <a:ext cx="450552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4"/>
            <p:cNvCxnSpPr/>
            <p:nvPr/>
          </p:nvCxnSpPr>
          <p:spPr>
            <a:xfrm rot="5400000">
              <a:off x="-1528860" y="2052540"/>
              <a:ext cx="450552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5"/>
            <p:cNvCxnSpPr/>
            <p:nvPr/>
          </p:nvCxnSpPr>
          <p:spPr>
            <a:xfrm rot="16200000" flipH="1">
              <a:off x="-957360" y="2014440"/>
              <a:ext cx="4505521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6"/>
            <p:cNvCxnSpPr/>
            <p:nvPr/>
          </p:nvCxnSpPr>
          <p:spPr>
            <a:xfrm rot="16200000" flipH="1">
              <a:off x="-1947960" y="2090640"/>
              <a:ext cx="450552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7"/>
            <p:cNvCxnSpPr/>
            <p:nvPr/>
          </p:nvCxnSpPr>
          <p:spPr>
            <a:xfrm rot="16200000" flipH="1">
              <a:off x="-652560" y="2166840"/>
              <a:ext cx="450552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8"/>
            <p:cNvCxnSpPr/>
            <p:nvPr/>
          </p:nvCxnSpPr>
          <p:spPr>
            <a:xfrm rot="16200000" flipH="1">
              <a:off x="-1643160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9"/>
            <p:cNvCxnSpPr/>
            <p:nvPr/>
          </p:nvCxnSpPr>
          <p:spPr>
            <a:xfrm rot="16200000" flipH="1">
              <a:off x="-1790370" y="2019629"/>
              <a:ext cx="4495143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20"/>
            <p:cNvCxnSpPr/>
            <p:nvPr/>
          </p:nvCxnSpPr>
          <p:spPr>
            <a:xfrm rot="5400000">
              <a:off x="-555722" y="1536602"/>
              <a:ext cx="4505521" cy="1412875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21"/>
            <p:cNvCxnSpPr/>
            <p:nvPr/>
          </p:nvCxnSpPr>
          <p:spPr>
            <a:xfrm rot="5400000">
              <a:off x="34034" y="2091434"/>
              <a:ext cx="4505521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22"/>
            <p:cNvCxnSpPr/>
            <p:nvPr/>
          </p:nvCxnSpPr>
          <p:spPr>
            <a:xfrm rot="5400000">
              <a:off x="261840" y="2090640"/>
              <a:ext cx="450552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3"/>
            <p:cNvCxnSpPr/>
            <p:nvPr/>
          </p:nvCxnSpPr>
          <p:spPr>
            <a:xfrm rot="5400000">
              <a:off x="-679547" y="2041427"/>
              <a:ext cx="4505521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4"/>
            <p:cNvCxnSpPr/>
            <p:nvPr/>
          </p:nvCxnSpPr>
          <p:spPr>
            <a:xfrm rot="16200000" flipH="1">
              <a:off x="-1466947" y="2066827"/>
              <a:ext cx="450552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5"/>
            <p:cNvCxnSpPr/>
            <p:nvPr/>
          </p:nvCxnSpPr>
          <p:spPr>
            <a:xfrm rot="16200000" flipH="1">
              <a:off x="-777972" y="2139852"/>
              <a:ext cx="4505521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6"/>
            <p:cNvCxnSpPr/>
            <p:nvPr/>
          </p:nvCxnSpPr>
          <p:spPr>
            <a:xfrm rot="16200000" flipH="1">
              <a:off x="-1185960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7"/>
            <p:cNvCxnSpPr/>
            <p:nvPr/>
          </p:nvCxnSpPr>
          <p:spPr>
            <a:xfrm rot="16200000" flipH="1">
              <a:off x="-957360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8"/>
            <p:cNvCxnSpPr/>
            <p:nvPr/>
          </p:nvCxnSpPr>
          <p:spPr>
            <a:xfrm rot="16200000" flipH="1">
              <a:off x="22430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9"/>
            <p:cNvCxnSpPr/>
            <p:nvPr/>
          </p:nvCxnSpPr>
          <p:spPr>
            <a:xfrm rot="16200000" flipH="1">
              <a:off x="20525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30"/>
            <p:cNvCxnSpPr/>
            <p:nvPr/>
          </p:nvCxnSpPr>
          <p:spPr>
            <a:xfrm rot="5400000">
              <a:off x="2204939" y="2052540"/>
              <a:ext cx="450552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31"/>
            <p:cNvCxnSpPr/>
            <p:nvPr/>
          </p:nvCxnSpPr>
          <p:spPr>
            <a:xfrm rot="5400000">
              <a:off x="452340" y="2128740"/>
              <a:ext cx="450552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32"/>
            <p:cNvCxnSpPr/>
            <p:nvPr/>
          </p:nvCxnSpPr>
          <p:spPr>
            <a:xfrm rot="16200000" flipH="1">
              <a:off x="376140" y="2128740"/>
              <a:ext cx="450552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3"/>
            <p:cNvCxnSpPr/>
            <p:nvPr/>
          </p:nvCxnSpPr>
          <p:spPr>
            <a:xfrm rot="5400000">
              <a:off x="1024634" y="2242246"/>
              <a:ext cx="450552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4"/>
            <p:cNvCxnSpPr/>
            <p:nvPr/>
          </p:nvCxnSpPr>
          <p:spPr>
            <a:xfrm rot="16200000" flipH="1">
              <a:off x="871440" y="2014440"/>
              <a:ext cx="450552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5"/>
            <p:cNvCxnSpPr/>
            <p:nvPr/>
          </p:nvCxnSpPr>
          <p:spPr>
            <a:xfrm rot="5400000">
              <a:off x="985740" y="2052540"/>
              <a:ext cx="450552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6"/>
            <p:cNvCxnSpPr/>
            <p:nvPr/>
          </p:nvCxnSpPr>
          <p:spPr>
            <a:xfrm rot="16200000" flipH="1">
              <a:off x="1557240" y="2014440"/>
              <a:ext cx="4505521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7"/>
            <p:cNvCxnSpPr/>
            <p:nvPr/>
          </p:nvCxnSpPr>
          <p:spPr>
            <a:xfrm rot="16200000" flipH="1">
              <a:off x="566640" y="2090640"/>
              <a:ext cx="450552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8"/>
            <p:cNvCxnSpPr/>
            <p:nvPr/>
          </p:nvCxnSpPr>
          <p:spPr>
            <a:xfrm rot="16200000" flipH="1">
              <a:off x="1862040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9"/>
            <p:cNvCxnSpPr/>
            <p:nvPr/>
          </p:nvCxnSpPr>
          <p:spPr>
            <a:xfrm rot="16200000" flipH="1">
              <a:off x="871440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40"/>
            <p:cNvCxnSpPr/>
            <p:nvPr/>
          </p:nvCxnSpPr>
          <p:spPr>
            <a:xfrm rot="5400000">
              <a:off x="147540" y="2128740"/>
              <a:ext cx="450552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41"/>
            <p:cNvCxnSpPr/>
            <p:nvPr/>
          </p:nvCxnSpPr>
          <p:spPr>
            <a:xfrm rot="5400000">
              <a:off x="1958878" y="1536602"/>
              <a:ext cx="4505521" cy="1412875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42"/>
            <p:cNvCxnSpPr/>
            <p:nvPr/>
          </p:nvCxnSpPr>
          <p:spPr>
            <a:xfrm rot="5400000">
              <a:off x="2548633" y="2091434"/>
              <a:ext cx="4505521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3"/>
            <p:cNvCxnSpPr/>
            <p:nvPr/>
          </p:nvCxnSpPr>
          <p:spPr>
            <a:xfrm rot="5400000">
              <a:off x="27764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4"/>
            <p:cNvCxnSpPr/>
            <p:nvPr/>
          </p:nvCxnSpPr>
          <p:spPr>
            <a:xfrm rot="5400000">
              <a:off x="1835053" y="2041427"/>
              <a:ext cx="4505521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5"/>
            <p:cNvCxnSpPr/>
            <p:nvPr/>
          </p:nvCxnSpPr>
          <p:spPr>
            <a:xfrm rot="16200000" flipH="1">
              <a:off x="1047653" y="2066827"/>
              <a:ext cx="450552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6"/>
            <p:cNvCxnSpPr/>
            <p:nvPr/>
          </p:nvCxnSpPr>
          <p:spPr>
            <a:xfrm rot="16200000" flipH="1">
              <a:off x="1736628" y="2139852"/>
              <a:ext cx="4505521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7"/>
            <p:cNvCxnSpPr/>
            <p:nvPr/>
          </p:nvCxnSpPr>
          <p:spPr>
            <a:xfrm rot="16200000" flipH="1">
              <a:off x="1328640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8"/>
            <p:cNvCxnSpPr/>
            <p:nvPr/>
          </p:nvCxnSpPr>
          <p:spPr>
            <a:xfrm rot="16200000" flipH="1">
              <a:off x="1557240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9"/>
            <p:cNvCxnSpPr/>
            <p:nvPr/>
          </p:nvCxnSpPr>
          <p:spPr>
            <a:xfrm rot="16200000" flipH="1">
              <a:off x="3919439" y="2166840"/>
              <a:ext cx="450552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50"/>
            <p:cNvCxnSpPr/>
            <p:nvPr/>
          </p:nvCxnSpPr>
          <p:spPr>
            <a:xfrm rot="16200000" flipH="1">
              <a:off x="32717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51"/>
            <p:cNvCxnSpPr/>
            <p:nvPr/>
          </p:nvCxnSpPr>
          <p:spPr>
            <a:xfrm rot="5400000">
              <a:off x="38813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52"/>
            <p:cNvCxnSpPr/>
            <p:nvPr/>
          </p:nvCxnSpPr>
          <p:spPr>
            <a:xfrm rot="5400000">
              <a:off x="3005039" y="2090640"/>
              <a:ext cx="4505521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3"/>
            <p:cNvCxnSpPr/>
            <p:nvPr/>
          </p:nvCxnSpPr>
          <p:spPr>
            <a:xfrm rot="16200000" flipH="1">
              <a:off x="2243039" y="2014440"/>
              <a:ext cx="4505521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4"/>
            <p:cNvCxnSpPr/>
            <p:nvPr/>
          </p:nvCxnSpPr>
          <p:spPr>
            <a:xfrm rot="16200000" flipH="1">
              <a:off x="35384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5"/>
            <p:cNvCxnSpPr/>
            <p:nvPr/>
          </p:nvCxnSpPr>
          <p:spPr>
            <a:xfrm rot="5400000">
              <a:off x="3822602" y="1536602"/>
              <a:ext cx="4505521" cy="1412875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6"/>
            <p:cNvCxnSpPr/>
            <p:nvPr/>
          </p:nvCxnSpPr>
          <p:spPr>
            <a:xfrm rot="5400000">
              <a:off x="4225033" y="2091434"/>
              <a:ext cx="4505521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7"/>
            <p:cNvCxnSpPr/>
            <p:nvPr/>
          </p:nvCxnSpPr>
          <p:spPr>
            <a:xfrm rot="5400000">
              <a:off x="4071839" y="2090640"/>
              <a:ext cx="450552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8"/>
            <p:cNvCxnSpPr/>
            <p:nvPr/>
          </p:nvCxnSpPr>
          <p:spPr>
            <a:xfrm rot="5400000">
              <a:off x="3565427" y="2041427"/>
              <a:ext cx="4505521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9"/>
            <p:cNvCxnSpPr/>
            <p:nvPr/>
          </p:nvCxnSpPr>
          <p:spPr>
            <a:xfrm rot="16200000" flipH="1">
              <a:off x="3413027" y="2139852"/>
              <a:ext cx="4505521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60"/>
            <p:cNvCxnSpPr/>
            <p:nvPr/>
          </p:nvCxnSpPr>
          <p:spPr>
            <a:xfrm rot="16200000" flipH="1">
              <a:off x="2928839" y="2166840"/>
              <a:ext cx="450552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61"/>
            <p:cNvCxnSpPr/>
            <p:nvPr/>
          </p:nvCxnSpPr>
          <p:spPr>
            <a:xfrm rot="16200000" flipH="1">
              <a:off x="3081239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62"/>
            <p:cNvCxnSpPr/>
            <p:nvPr/>
          </p:nvCxnSpPr>
          <p:spPr>
            <a:xfrm rot="5400000">
              <a:off x="4643339" y="2128740"/>
              <a:ext cx="450552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3"/>
            <p:cNvCxnSpPr/>
            <p:nvPr/>
          </p:nvCxnSpPr>
          <p:spPr>
            <a:xfrm rot="16200000" flipH="1">
              <a:off x="4643339" y="2128740"/>
              <a:ext cx="450552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4"/>
            <p:cNvCxnSpPr/>
            <p:nvPr/>
          </p:nvCxnSpPr>
          <p:spPr>
            <a:xfrm rot="5400000">
              <a:off x="5215633" y="2242246"/>
              <a:ext cx="450552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5"/>
            <p:cNvCxnSpPr/>
            <p:nvPr/>
          </p:nvCxnSpPr>
          <p:spPr>
            <a:xfrm rot="16200000" flipH="1">
              <a:off x="5062439" y="2014440"/>
              <a:ext cx="450552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6"/>
            <p:cNvCxnSpPr/>
            <p:nvPr/>
          </p:nvCxnSpPr>
          <p:spPr>
            <a:xfrm rot="5400000">
              <a:off x="5176739" y="2052540"/>
              <a:ext cx="450552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7"/>
            <p:cNvCxnSpPr/>
            <p:nvPr/>
          </p:nvCxnSpPr>
          <p:spPr>
            <a:xfrm rot="16200000" flipH="1">
              <a:off x="5748239" y="2014440"/>
              <a:ext cx="4505521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8"/>
            <p:cNvCxnSpPr/>
            <p:nvPr/>
          </p:nvCxnSpPr>
          <p:spPr>
            <a:xfrm rot="16200000" flipH="1">
              <a:off x="4910039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9"/>
            <p:cNvCxnSpPr/>
            <p:nvPr/>
          </p:nvCxnSpPr>
          <p:spPr>
            <a:xfrm rot="5400000">
              <a:off x="4795739" y="2128740"/>
              <a:ext cx="450552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70"/>
            <p:cNvCxnSpPr/>
            <p:nvPr/>
          </p:nvCxnSpPr>
          <p:spPr>
            <a:xfrm rot="16200000" flipH="1">
              <a:off x="5391052" y="2066827"/>
              <a:ext cx="450552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71"/>
            <p:cNvCxnSpPr/>
            <p:nvPr/>
          </p:nvCxnSpPr>
          <p:spPr>
            <a:xfrm rot="16200000" flipH="1">
              <a:off x="5927627" y="2139852"/>
              <a:ext cx="4505521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72"/>
            <p:cNvCxnSpPr/>
            <p:nvPr/>
          </p:nvCxnSpPr>
          <p:spPr>
            <a:xfrm rot="16200000" flipH="1">
              <a:off x="55196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3"/>
            <p:cNvCxnSpPr/>
            <p:nvPr/>
          </p:nvCxnSpPr>
          <p:spPr>
            <a:xfrm rot="16200000" flipH="1">
              <a:off x="5748239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4"/>
            <p:cNvCxnSpPr/>
            <p:nvPr/>
          </p:nvCxnSpPr>
          <p:spPr>
            <a:xfrm rot="16200000" flipH="1">
              <a:off x="64340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5"/>
            <p:cNvCxnSpPr/>
            <p:nvPr/>
          </p:nvCxnSpPr>
          <p:spPr>
            <a:xfrm rot="16200000" flipH="1">
              <a:off x="62435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6"/>
            <p:cNvCxnSpPr/>
            <p:nvPr/>
          </p:nvCxnSpPr>
          <p:spPr>
            <a:xfrm rot="5400000">
              <a:off x="63959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7"/>
            <p:cNvCxnSpPr/>
            <p:nvPr/>
          </p:nvCxnSpPr>
          <p:spPr>
            <a:xfrm rot="16200000" flipH="1">
              <a:off x="60530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8"/>
            <p:cNvCxnSpPr/>
            <p:nvPr/>
          </p:nvCxnSpPr>
          <p:spPr>
            <a:xfrm rot="5400000">
              <a:off x="6709412" y="2137412"/>
              <a:ext cx="4526277" cy="1905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9"/>
            <p:cNvCxnSpPr/>
            <p:nvPr/>
          </p:nvCxnSpPr>
          <p:spPr>
            <a:xfrm rot="5400000">
              <a:off x="6026052" y="2041427"/>
              <a:ext cx="4505521" cy="403225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80"/>
            <p:cNvCxnSpPr/>
            <p:nvPr/>
          </p:nvCxnSpPr>
          <p:spPr>
            <a:xfrm rot="16200000" flipH="1">
              <a:off x="5927627" y="2139852"/>
              <a:ext cx="4505521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81"/>
            <p:cNvCxnSpPr/>
            <p:nvPr/>
          </p:nvCxnSpPr>
          <p:spPr>
            <a:xfrm rot="5400000">
              <a:off x="6738840" y="2241452"/>
              <a:ext cx="4505521" cy="3175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82"/>
            <p:cNvCxnSpPr/>
            <p:nvPr/>
          </p:nvCxnSpPr>
          <p:spPr>
            <a:xfrm rot="5400000">
              <a:off x="3728939" y="2204940"/>
              <a:ext cx="450552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3"/>
            <p:cNvCxnSpPr/>
            <p:nvPr/>
          </p:nvCxnSpPr>
          <p:spPr>
            <a:xfrm rot="16200000" flipH="1">
              <a:off x="4224239" y="2166840"/>
              <a:ext cx="450552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4"/>
            <p:cNvCxnSpPr/>
            <p:nvPr/>
          </p:nvCxnSpPr>
          <p:spPr>
            <a:xfrm rot="16200000" flipH="1">
              <a:off x="4414739" y="2052540"/>
              <a:ext cx="450552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5"/>
            <p:cNvCxnSpPr/>
            <p:nvPr/>
          </p:nvCxnSpPr>
          <p:spPr>
            <a:xfrm rot="5400000">
              <a:off x="3309839" y="2090640"/>
              <a:ext cx="450552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6"/>
            <p:cNvCxnSpPr/>
            <p:nvPr/>
          </p:nvCxnSpPr>
          <p:spPr>
            <a:xfrm rot="16200000" flipH="1">
              <a:off x="4324252" y="2066827"/>
              <a:ext cx="450552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7"/>
            <p:cNvCxnSpPr/>
            <p:nvPr/>
          </p:nvCxnSpPr>
          <p:spPr>
            <a:xfrm rot="5400000">
              <a:off x="49481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8"/>
            <p:cNvCxnSpPr/>
            <p:nvPr/>
          </p:nvCxnSpPr>
          <p:spPr>
            <a:xfrm rot="5400000">
              <a:off x="5405339" y="1747740"/>
              <a:ext cx="450552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9"/>
            <p:cNvCxnSpPr/>
            <p:nvPr/>
          </p:nvCxnSpPr>
          <p:spPr>
            <a:xfrm rot="16200000" flipH="1">
              <a:off x="2547839" y="2014440"/>
              <a:ext cx="4505521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Rectangle 93"/>
          <p:cNvSpPr/>
          <p:nvPr/>
        </p:nvSpPr>
        <p:spPr>
          <a:xfrm>
            <a:off x="0" y="4311650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89" name="Straight Connector 95"/>
          <p:cNvCxnSpPr/>
          <p:nvPr/>
        </p:nvCxnSpPr>
        <p:spPr>
          <a:xfrm>
            <a:off x="0" y="438785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96"/>
          <p:cNvCxnSpPr/>
          <p:nvPr/>
        </p:nvCxnSpPr>
        <p:spPr>
          <a:xfrm>
            <a:off x="0" y="6138863"/>
            <a:ext cx="9144000" cy="1587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91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3FE0D8-D1C1-45E7-8433-3BC180D48D82}" type="datetimeFigureOut">
              <a:rPr lang="pt-BR"/>
              <a:pPr>
                <a:defRPr/>
              </a:pPr>
              <a:t>11/06/2015</a:t>
            </a:fld>
            <a:endParaRPr lang="pt-BR"/>
          </a:p>
        </p:txBody>
      </p:sp>
      <p:sp>
        <p:nvSpPr>
          <p:cNvPr id="92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3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52AAD-59C4-429B-83A7-D55FFCC7867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65137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22D04-050E-43B5-B814-D39D0DBE6DB8}" type="datetimeFigureOut">
              <a:rPr lang="pt-BR"/>
              <a:pPr>
                <a:defRPr/>
              </a:pPr>
              <a:t>11/06/2015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0FFE6-3A81-44B7-A997-0DBADFB0A19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812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5CA93-A7DF-4FF4-8D7D-13B9D511FBF3}" type="datetimeFigureOut">
              <a:rPr lang="pt-BR"/>
              <a:pPr>
                <a:defRPr/>
              </a:pPr>
              <a:t>11/06/2015</a:t>
            </a:fld>
            <a:endParaRPr lang="pt-B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5A8035-06A0-43DB-8829-08D4D849AC3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9108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144293-7A9C-4792-83EF-E81CBDDFE089}" type="datetimeFigureOut">
              <a:rPr lang="pt-BR"/>
              <a:pPr>
                <a:defRPr/>
              </a:pPr>
              <a:t>11/06/2015</a:t>
            </a:fld>
            <a:endParaRPr lang="pt-B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C0C073-19C6-4754-812E-247E3A650F8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5846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C3FF09-40CB-49E0-93D3-F1A5894DF7C8}" type="datetimeFigureOut">
              <a:rPr lang="pt-BR"/>
              <a:pPr>
                <a:defRPr/>
              </a:pPr>
              <a:t>11/06/2015</a:t>
            </a:fld>
            <a:endParaRPr lang="pt-B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F176E4-63CF-47B6-84CD-B9D4370AF5C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8786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6"/>
          <p:cNvSpPr/>
          <p:nvPr/>
        </p:nvSpPr>
        <p:spPr>
          <a:xfrm>
            <a:off x="0" y="1563688"/>
            <a:ext cx="2762250" cy="3313112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6" name="Straight Connector 38"/>
          <p:cNvCxnSpPr/>
          <p:nvPr/>
        </p:nvCxnSpPr>
        <p:spPr>
          <a:xfrm rot="5400000">
            <a:off x="1127919" y="3221832"/>
            <a:ext cx="3017837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40"/>
          <p:cNvCxnSpPr/>
          <p:nvPr/>
        </p:nvCxnSpPr>
        <p:spPr>
          <a:xfrm>
            <a:off x="0" y="1712913"/>
            <a:ext cx="2651125" cy="1587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42"/>
          <p:cNvCxnSpPr/>
          <p:nvPr/>
        </p:nvCxnSpPr>
        <p:spPr>
          <a:xfrm>
            <a:off x="0" y="4733925"/>
            <a:ext cx="2651125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065D45-800C-4FE6-8FC4-499617C39070}" type="datetimeFigureOut">
              <a:rPr lang="pt-BR"/>
              <a:pPr>
                <a:defRPr/>
              </a:pPr>
              <a:t>11/06/2015</a:t>
            </a:fld>
            <a:endParaRPr lang="pt-BR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670CE-45C4-4C93-988D-E130FDC3596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672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2"/>
          <p:cNvSpPr/>
          <p:nvPr/>
        </p:nvSpPr>
        <p:spPr>
          <a:xfrm>
            <a:off x="0" y="1563688"/>
            <a:ext cx="2762250" cy="3313112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6" name="Straight Connector 33"/>
          <p:cNvCxnSpPr/>
          <p:nvPr/>
        </p:nvCxnSpPr>
        <p:spPr>
          <a:xfrm rot="5400000">
            <a:off x="1127919" y="3221832"/>
            <a:ext cx="3017837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34"/>
          <p:cNvCxnSpPr/>
          <p:nvPr/>
        </p:nvCxnSpPr>
        <p:spPr>
          <a:xfrm>
            <a:off x="0" y="1712913"/>
            <a:ext cx="2651125" cy="1587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59"/>
          <p:cNvCxnSpPr/>
          <p:nvPr/>
        </p:nvCxnSpPr>
        <p:spPr>
          <a:xfrm>
            <a:off x="0" y="4733925"/>
            <a:ext cx="2651125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/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2B3E5D-820B-40BF-86A2-9157A33C7AD8}" type="datetimeFigureOut">
              <a:rPr lang="pt-BR"/>
              <a:pPr>
                <a:defRPr/>
              </a:pPr>
              <a:t>11/06/2015</a:t>
            </a:fld>
            <a:endParaRPr lang="pt-BR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5A6CD-C2CE-4B40-976F-064FCB3EBB9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855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225" y="136525"/>
            <a:ext cx="8869363" cy="658495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  <a:endParaRPr lang="en-US" altLang="pt-B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19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6E5EA6B-3C09-4C43-95E1-51895378C98A}" type="datetimeFigureOut">
              <a:rPr lang="pt-BR"/>
              <a:pPr>
                <a:defRPr/>
              </a:pPr>
              <a:t>11/06/2015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0513" y="6311900"/>
            <a:ext cx="34829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19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C9EEAF6-BC23-4BD3-BE0F-C9B28D66F81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30" r:id="rId1"/>
    <p:sldLayoutId id="2147483823" r:id="rId2"/>
    <p:sldLayoutId id="2147483831" r:id="rId3"/>
    <p:sldLayoutId id="2147483824" r:id="rId4"/>
    <p:sldLayoutId id="2147483825" r:id="rId5"/>
    <p:sldLayoutId id="2147483826" r:id="rId6"/>
    <p:sldLayoutId id="2147483827" r:id="rId7"/>
    <p:sldLayoutId id="2147483832" r:id="rId8"/>
    <p:sldLayoutId id="2147483833" r:id="rId9"/>
    <p:sldLayoutId id="2147483828" r:id="rId10"/>
    <p:sldLayoutId id="214748382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tabLst>
          <a:tab pos="3830638" algn="l"/>
        </a:tabLst>
        <a:defRPr sz="3600" b="1" kern="1200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rgbClr val="FEFEFE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Tw Cen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Tw Cen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Tw Cen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Tw Cen MT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ACC2C9"/>
        </a:buClr>
        <a:buFont typeface="Arial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ct val="0"/>
        </a:spcAft>
        <a:buClr>
          <a:srgbClr val="ACC2C9"/>
        </a:buClr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7450" indent="-228600" algn="l" rtl="0" eaLnBrk="0" fontAlgn="base" hangingPunct="0">
        <a:spcBef>
          <a:spcPct val="20000"/>
        </a:spcBef>
        <a:spcAft>
          <a:spcPct val="0"/>
        </a:spcAft>
        <a:buClr>
          <a:srgbClr val="99987F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rgbClr val="90AC97"/>
        </a:buClr>
        <a:buFont typeface="Arial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2060575"/>
            <a:ext cx="1200150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323528" y="3140968"/>
            <a:ext cx="4419600" cy="160032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/>
              <a:t>II Mostra Científica do Curso de Direito da Faculdade Estácio de Vila velha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>
                <a:solidFill>
                  <a:schemeClr val="accent6">
                    <a:tint val="1000"/>
                  </a:schemeClr>
                </a:solidFill>
              </a:rPr>
              <a:t>OBJETIVOS</a:t>
            </a:r>
            <a:endParaRPr lang="pt-BR" dirty="0">
              <a:solidFill>
                <a:schemeClr val="accent6">
                  <a:tint val="1000"/>
                </a:schemeClr>
              </a:solidFill>
            </a:endParaRPr>
          </a:p>
        </p:txBody>
      </p:sp>
      <p:sp>
        <p:nvSpPr>
          <p:cNvPr id="1536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altLang="pt-BR" smtClean="0"/>
              <a:t>Apresentar os objetivos gerais e específicos da pesquisa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>
                <a:solidFill>
                  <a:schemeClr val="accent6">
                    <a:tint val="1000"/>
                  </a:schemeClr>
                </a:solidFill>
              </a:rPr>
              <a:t>JUSTIFICATIVA</a:t>
            </a:r>
            <a:endParaRPr lang="pt-BR" dirty="0">
              <a:solidFill>
                <a:schemeClr val="accent6">
                  <a:tint val="1000"/>
                </a:schemeClr>
              </a:solidFill>
            </a:endParaRPr>
          </a:p>
        </p:txBody>
      </p:sp>
      <p:sp>
        <p:nvSpPr>
          <p:cNvPr id="16387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altLang="pt-BR" smtClean="0"/>
              <a:t>Apresentar a relevância do trabalho (exposição de motivos)</a:t>
            </a:r>
          </a:p>
          <a:p>
            <a:pPr eaLnBrk="1" hangingPunct="1"/>
            <a:r>
              <a:rPr lang="pt-BR" altLang="pt-BR" smtClean="0"/>
              <a:t>Relevância social, acadêmica e pessoal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>
                <a:solidFill>
                  <a:schemeClr val="accent6">
                    <a:tint val="1000"/>
                  </a:schemeClr>
                </a:solidFill>
              </a:rPr>
              <a:t>METODOLOGIA</a:t>
            </a:r>
            <a:endParaRPr lang="pt-BR" dirty="0">
              <a:solidFill>
                <a:schemeClr val="accent6">
                  <a:tint val="1000"/>
                </a:schemeClr>
              </a:solidFill>
            </a:endParaRPr>
          </a:p>
        </p:txBody>
      </p:sp>
      <p:sp>
        <p:nvSpPr>
          <p:cNvPr id="17411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altLang="pt-BR" smtClean="0"/>
              <a:t>Apresentar a metodologia utilizada na pesquisa</a:t>
            </a:r>
          </a:p>
          <a:p>
            <a:pPr eaLnBrk="1" hangingPunct="1"/>
            <a:r>
              <a:rPr lang="pt-BR" altLang="pt-BR" smtClean="0"/>
              <a:t>Se teve pesquisa de campo explicar detalhadamente a coleta de dados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>
                <a:solidFill>
                  <a:schemeClr val="accent6">
                    <a:tint val="1000"/>
                  </a:schemeClr>
                </a:solidFill>
              </a:rPr>
              <a:t>DIVISÃO DOS CAPÍTULOS</a:t>
            </a:r>
            <a:endParaRPr lang="pt-BR" dirty="0">
              <a:solidFill>
                <a:schemeClr val="accent6">
                  <a:tint val="1000"/>
                </a:schemeClr>
              </a:solidFill>
            </a:endParaRPr>
          </a:p>
        </p:txBody>
      </p:sp>
      <p:sp>
        <p:nvSpPr>
          <p:cNvPr id="18435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altLang="pt-BR" smtClean="0"/>
              <a:t>Explicar como se deu a divisão do capítulos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>
                <a:solidFill>
                  <a:schemeClr val="accent6">
                    <a:tint val="1000"/>
                  </a:schemeClr>
                </a:solidFill>
              </a:rPr>
              <a:t>RESULTADOS DA PESQUISA</a:t>
            </a:r>
            <a:endParaRPr lang="pt-BR" dirty="0">
              <a:solidFill>
                <a:schemeClr val="accent6">
                  <a:tint val="1000"/>
                </a:schemeClr>
              </a:solidFill>
            </a:endParaRPr>
          </a:p>
        </p:txBody>
      </p:sp>
      <p:sp>
        <p:nvSpPr>
          <p:cNvPr id="19459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altLang="pt-BR" smtClean="0"/>
              <a:t>Quais foram os pontos polêmicos encontrados?</a:t>
            </a:r>
          </a:p>
          <a:p>
            <a:pPr eaLnBrk="1" hangingPunct="1"/>
            <a:r>
              <a:rPr lang="pt-BR" altLang="pt-BR" smtClean="0"/>
              <a:t>Quais as principais divergências doutrinárias e jurisprudenciais?</a:t>
            </a:r>
          </a:p>
          <a:p>
            <a:pPr eaLnBrk="1" hangingPunct="1"/>
            <a:r>
              <a:rPr lang="pt-BR" altLang="pt-BR" smtClean="0"/>
              <a:t>Como foi e desenvolvimento da pesquisa?</a:t>
            </a:r>
          </a:p>
          <a:p>
            <a:pPr eaLnBrk="1" hangingPunct="1"/>
            <a:r>
              <a:rPr lang="pt-BR" altLang="pt-BR" smtClean="0"/>
              <a:t>Se tiver coleta de dados, apresentar o resultado, através de gráficos ou tabelas;</a:t>
            </a:r>
          </a:p>
          <a:p>
            <a:pPr eaLnBrk="1" hangingPunct="1"/>
            <a:r>
              <a:rPr lang="pt-BR" altLang="pt-BR" smtClean="0"/>
              <a:t>É o momento de apresentar o seu debate teórico;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dirty="0" smtClean="0"/>
              <a:t>CONSIDERAÇÕES FINAIS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pt-BR" dirty="0" smtClean="0"/>
              <a:t>Resuma a conclusão do seu trabalho;</a:t>
            </a:r>
          </a:p>
          <a:p>
            <a:pPr eaLnBrk="1" hangingPunct="1">
              <a:defRPr/>
            </a:pPr>
            <a:r>
              <a:rPr lang="pt-BR" dirty="0" smtClean="0"/>
              <a:t>Verifique se responder objetivamente ao problema de pesquisa;</a:t>
            </a:r>
          </a:p>
          <a:p>
            <a:pPr eaLnBrk="1" hangingPunct="1">
              <a:defRPr/>
            </a:pPr>
            <a:r>
              <a:rPr lang="pt-BR" smtClean="0"/>
              <a:t>Se você </a:t>
            </a:r>
            <a:r>
              <a:rPr lang="pt-BR" dirty="0" smtClean="0"/>
              <a:t>teve alguma dificuldade na coleta de dados, apresente ao público;</a:t>
            </a:r>
          </a:p>
          <a:p>
            <a:pPr eaLnBrk="1" hangingPunct="1">
              <a:defRPr/>
            </a:pPr>
            <a:r>
              <a:rPr lang="pt-BR" dirty="0" smtClean="0"/>
              <a:t>Apresente qual foi a contribuição do trabalho para a sua atividade acadêmica;</a:t>
            </a:r>
          </a:p>
          <a:p>
            <a:pPr eaLnBrk="1" hangingPunct="1">
              <a:defRPr/>
            </a:pPr>
            <a:r>
              <a:rPr lang="pt-BR" dirty="0" smtClean="0"/>
              <a:t>Agradeça as pessoas que contribuíram na construção do seu trabalho como o seu orientador, professores, pessoas que concederam entrevistas, locais onde realizou a coleta de dados;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>
                <a:solidFill>
                  <a:schemeClr val="accent6">
                    <a:tint val="1000"/>
                  </a:schemeClr>
                </a:solidFill>
              </a:rPr>
              <a:t>ORIENTAÇÕES GERAIS : </a:t>
            </a:r>
            <a:br>
              <a:rPr lang="pt-BR" dirty="0" smtClean="0">
                <a:solidFill>
                  <a:schemeClr val="accent6">
                    <a:tint val="1000"/>
                  </a:schemeClr>
                </a:solidFill>
              </a:rPr>
            </a:br>
            <a:r>
              <a:rPr lang="pt-BR" dirty="0" smtClean="0">
                <a:solidFill>
                  <a:schemeClr val="accent6">
                    <a:tint val="1000"/>
                  </a:schemeClr>
                </a:solidFill>
              </a:rPr>
              <a:t>TEMPO E ORATÓRIA</a:t>
            </a:r>
            <a:endParaRPr lang="pt-BR" dirty="0">
              <a:solidFill>
                <a:schemeClr val="accent6">
                  <a:tint val="1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4313"/>
            <a:ext cx="8229600" cy="4641850"/>
          </a:xfrm>
        </p:spPr>
        <p:txBody>
          <a:bodyPr rtlCol="0"/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/>
            </a:pPr>
            <a:r>
              <a:rPr lang="pt-BR" dirty="0" smtClean="0"/>
              <a:t>O trabalho deverá ser apresentado no máximo em 15 minutos;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/>
            </a:pPr>
            <a:r>
              <a:rPr lang="pt-BR" dirty="0" smtClean="0"/>
              <a:t>Tente fazer uma média de 1 slide por minuto;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/>
            </a:pPr>
            <a:r>
              <a:rPr lang="pt-BR" dirty="0" smtClean="0"/>
              <a:t>Treine a apresentação para adquirir segurança ( sozinho, depois para uma pessoa e se possível para um grupo);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/>
            </a:pPr>
            <a:r>
              <a:rPr lang="pt-BR" dirty="0" smtClean="0"/>
              <a:t>Se quiser grave o seu treino da apresentação ( em vídeo ou voz) veja como está o tom de sua voz, se está falando rápido ou devagar, como está o seu gestual;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dirty="0">
                <a:solidFill>
                  <a:schemeClr val="accent6">
                    <a:tint val="1000"/>
                  </a:schemeClr>
                </a:solidFill>
              </a:rPr>
              <a:t>ORIENTAÇÕES GERAIS : </a:t>
            </a:r>
            <a:br>
              <a:rPr lang="pt-BR" dirty="0">
                <a:solidFill>
                  <a:schemeClr val="accent6">
                    <a:tint val="1000"/>
                  </a:schemeClr>
                </a:solidFill>
              </a:rPr>
            </a:br>
            <a:r>
              <a:rPr lang="pt-BR" dirty="0">
                <a:solidFill>
                  <a:schemeClr val="accent6">
                    <a:tint val="1000"/>
                  </a:schemeClr>
                </a:solidFill>
              </a:rPr>
              <a:t>TEMPO E ORATÓRIA</a:t>
            </a:r>
            <a:endParaRPr lang="pt-BR" dirty="0"/>
          </a:p>
        </p:txBody>
      </p:sp>
      <p:sp>
        <p:nvSpPr>
          <p:cNvPr id="8195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altLang="pt-BR" smtClean="0"/>
              <a:t>Utilize o vocabulário corretamente, não utilizando gírias, mas não é necessário usar por sua vez vocabulário rebuscado;</a:t>
            </a:r>
          </a:p>
          <a:p>
            <a:pPr eaLnBrk="1" hangingPunct="1"/>
            <a:r>
              <a:rPr lang="pt-BR" altLang="pt-BR" smtClean="0"/>
              <a:t>Seja sempre claro, objetivo e passe segurança e motivação ao publico;</a:t>
            </a:r>
          </a:p>
          <a:p>
            <a:pPr eaLnBrk="1" hangingPunct="1"/>
            <a:r>
              <a:rPr lang="pt-BR" altLang="pt-BR" smtClean="0"/>
              <a:t>Fale sempre olhando para o público, e não olhando para baixo;</a:t>
            </a:r>
          </a:p>
          <a:p>
            <a:pPr eaLnBrk="1" hangingPunct="1"/>
            <a:r>
              <a:rPr lang="pt-BR" altLang="pt-BR" smtClean="0"/>
              <a:t>Aponte quando necessário para o slide como forma de orientar o publico;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dirty="0">
                <a:solidFill>
                  <a:schemeClr val="accent6">
                    <a:tint val="1000"/>
                  </a:schemeClr>
                </a:solidFill>
              </a:rPr>
              <a:t>ORIENTAÇÕES GERAIS : </a:t>
            </a:r>
            <a:br>
              <a:rPr lang="pt-BR" dirty="0">
                <a:solidFill>
                  <a:schemeClr val="accent6">
                    <a:tint val="1000"/>
                  </a:schemeClr>
                </a:solidFill>
              </a:rPr>
            </a:br>
            <a:r>
              <a:rPr lang="pt-BR" dirty="0">
                <a:solidFill>
                  <a:schemeClr val="accent6">
                    <a:tint val="1000"/>
                  </a:schemeClr>
                </a:solidFill>
              </a:rPr>
              <a:t>TEMPO E ORATÓRIA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/>
            </a:pPr>
            <a:r>
              <a:rPr lang="pt-BR" dirty="0"/>
              <a:t>Use roupas condizentes com o espaço acadêmico do curso de Direito</a:t>
            </a:r>
            <a:r>
              <a:rPr lang="pt-BR" dirty="0" smtClean="0"/>
              <a:t>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/>
            </a:pPr>
            <a:r>
              <a:rPr lang="pt-BR" dirty="0" smtClean="0"/>
              <a:t>Não leia durante a apresentação, os tópicos dos slides devem ser apenas um apoio;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/>
            </a:pPr>
            <a:r>
              <a:rPr lang="pt-BR" dirty="0" smtClean="0"/>
              <a:t>Cuidado para não ficar de costas para o público;</a:t>
            </a:r>
            <a:endParaRPr lang="pt-BR" dirty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/>
            </a:pPr>
            <a:r>
              <a:rPr lang="pt-BR" dirty="0"/>
              <a:t>Comece sempre a apresentação com uma saudação aos presentes;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/>
            </a:pPr>
            <a:r>
              <a:rPr lang="pt-BR" dirty="0"/>
              <a:t>Faça sempre um fechamento a sua apresentação, inclusive em tom de agradecimento</a:t>
            </a:r>
            <a:r>
              <a:rPr lang="pt-BR" dirty="0" smtClean="0"/>
              <a:t>;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Arial" charset="0"/>
              <a:buNone/>
              <a:defRPr/>
            </a:pPr>
            <a:endParaRPr lang="pt-BR" dirty="0"/>
          </a:p>
          <a:p>
            <a:pPr eaLnBrk="1" hangingPunct="1">
              <a:defRPr/>
            </a:pP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dirty="0">
                <a:solidFill>
                  <a:schemeClr val="accent6">
                    <a:tint val="1000"/>
                  </a:schemeClr>
                </a:solidFill>
              </a:rPr>
              <a:t>ORIENTAÇÕES </a:t>
            </a:r>
            <a:r>
              <a:rPr lang="pt-BR" dirty="0" smtClean="0">
                <a:solidFill>
                  <a:schemeClr val="accent6">
                    <a:tint val="1000"/>
                  </a:schemeClr>
                </a:solidFill>
              </a:rPr>
              <a:t>GERAIS : SLIDES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dirty="0" smtClean="0"/>
              <a:t>Formatação dos slides : </a:t>
            </a:r>
          </a:p>
          <a:p>
            <a:pPr eaLnBrk="1" hangingPunct="1">
              <a:buFont typeface="Wingdings" pitchFamily="2" charset="2"/>
              <a:buChar char="ü"/>
              <a:defRPr/>
            </a:pPr>
            <a:r>
              <a:rPr lang="pt-BR" dirty="0" smtClean="0"/>
              <a:t>Margem de no mínio 1 cm;</a:t>
            </a:r>
          </a:p>
          <a:p>
            <a:pPr eaLnBrk="1" hangingPunct="1">
              <a:buFont typeface="Wingdings" pitchFamily="2" charset="2"/>
              <a:buChar char="ü"/>
              <a:defRPr/>
            </a:pPr>
            <a:r>
              <a:rPr lang="pt-BR" dirty="0" smtClean="0"/>
              <a:t> use fonte 24 a 32 para o corpo e 40 a 60 para o título;</a:t>
            </a:r>
          </a:p>
          <a:p>
            <a:pPr eaLnBrk="1" hangingPunct="1">
              <a:buFont typeface="Wingdings" pitchFamily="2" charset="2"/>
              <a:buChar char="ü"/>
              <a:defRPr/>
            </a:pPr>
            <a:r>
              <a:rPr lang="pt-BR" dirty="0" smtClean="0"/>
              <a:t>O título deve ser em maiúsculo e o corpo em minúsculo;</a:t>
            </a:r>
          </a:p>
          <a:p>
            <a:pPr eaLnBrk="1" hangingPunct="1">
              <a:buFont typeface="Wingdings" pitchFamily="2" charset="2"/>
              <a:buChar char="ü"/>
              <a:defRPr/>
            </a:pPr>
            <a:r>
              <a:rPr lang="pt-BR" dirty="0" smtClean="0"/>
              <a:t>Use cores com contraste adequado entre o fundo e o texto, e se necessário use negrito para aumentar o contraste;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pt-BR" dirty="0" smtClean="0"/>
          </a:p>
          <a:p>
            <a:pPr eaLnBrk="1" hangingPunct="1">
              <a:defRPr/>
            </a:pP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dirty="0">
                <a:solidFill>
                  <a:schemeClr val="accent6">
                    <a:tint val="1000"/>
                  </a:schemeClr>
                </a:solidFill>
              </a:rPr>
              <a:t>ORIENTAÇÕES GERAIS : SLIDES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pt-BR" dirty="0"/>
              <a:t>Formatação dos slides : </a:t>
            </a:r>
          </a:p>
          <a:p>
            <a:pPr eaLnBrk="1" hangingPunct="1">
              <a:buFont typeface="Wingdings" pitchFamily="2" charset="2"/>
              <a:buChar char="ü"/>
              <a:defRPr/>
            </a:pPr>
            <a:r>
              <a:rPr lang="pt-BR" dirty="0" smtClean="0"/>
              <a:t>Evitar usar animações;</a:t>
            </a:r>
          </a:p>
          <a:p>
            <a:pPr eaLnBrk="1" hangingPunct="1">
              <a:buFont typeface="Wingdings" pitchFamily="2" charset="2"/>
              <a:buChar char="ü"/>
              <a:defRPr/>
            </a:pPr>
            <a:r>
              <a:rPr lang="pt-BR" dirty="0" smtClean="0"/>
              <a:t>Seja criativo, mas use ilustrações com parcimônia;</a:t>
            </a:r>
          </a:p>
          <a:p>
            <a:pPr eaLnBrk="1" hangingPunct="1">
              <a:buFont typeface="Wingdings" pitchFamily="2" charset="2"/>
              <a:buChar char="ü"/>
              <a:defRPr/>
            </a:pPr>
            <a:r>
              <a:rPr lang="pt-BR" dirty="0" smtClean="0"/>
              <a:t>Não polua o slide com muitas frases</a:t>
            </a:r>
          </a:p>
          <a:p>
            <a:pPr eaLnBrk="1" hangingPunct="1">
              <a:buFont typeface="Wingdings" pitchFamily="2" charset="2"/>
              <a:buChar char="ü"/>
              <a:defRPr/>
            </a:pPr>
            <a:r>
              <a:rPr lang="pt-BR" dirty="0"/>
              <a:t> </a:t>
            </a:r>
            <a:r>
              <a:rPr lang="pt-BR" dirty="0" smtClean="0"/>
              <a:t>Se for colocar tabelas de outros autores, coloque a referencia;</a:t>
            </a:r>
          </a:p>
          <a:p>
            <a:pPr eaLnBrk="1" hangingPunct="1">
              <a:buFont typeface="Wingdings" pitchFamily="2" charset="2"/>
              <a:buChar char="ü"/>
              <a:defRPr/>
            </a:pPr>
            <a:r>
              <a:rPr lang="pt-BR" dirty="0" smtClean="0"/>
              <a:t>Evite fazer citações de doutrinas, somente se for muito relevante para os eu trabalho;</a:t>
            </a:r>
          </a:p>
          <a:p>
            <a:pPr eaLnBrk="1" hangingPunct="1">
              <a:buFont typeface="Wingdings" pitchFamily="2" charset="2"/>
              <a:buChar char="ü"/>
              <a:defRPr/>
            </a:pPr>
            <a:r>
              <a:rPr lang="pt-BR" dirty="0" smtClean="0"/>
              <a:t>Grave o arquivo de Power Point </a:t>
            </a:r>
            <a:r>
              <a:rPr lang="pt-BR" dirty="0"/>
              <a:t>em pen </a:t>
            </a:r>
            <a:r>
              <a:rPr lang="pt-BR" dirty="0" smtClean="0"/>
              <a:t>drive, em várias versões do </a:t>
            </a:r>
            <a:r>
              <a:rPr lang="pt-BR" dirty="0" err="1" smtClean="0"/>
              <a:t>MSOffice</a:t>
            </a:r>
            <a:r>
              <a:rPr lang="pt-BR" dirty="0" smtClean="0"/>
              <a:t>. ( se puder em mais de um pen drive)</a:t>
            </a:r>
          </a:p>
          <a:p>
            <a:pPr eaLnBrk="1" hangingPunct="1">
              <a:buFont typeface="Wingdings" pitchFamily="2" charset="2"/>
              <a:buChar char="ü"/>
              <a:defRPr/>
            </a:pPr>
            <a:endParaRPr lang="pt-BR" dirty="0"/>
          </a:p>
          <a:p>
            <a:pPr eaLnBrk="1" hangingPunct="1">
              <a:defRPr/>
            </a:pPr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>
                <a:solidFill>
                  <a:schemeClr val="accent6">
                    <a:tint val="1000"/>
                  </a:schemeClr>
                </a:solidFill>
              </a:rPr>
              <a:t>APRESENTAÇÃO</a:t>
            </a:r>
            <a:endParaRPr lang="pt-BR" dirty="0">
              <a:solidFill>
                <a:schemeClr val="accent6">
                  <a:tint val="1000"/>
                </a:schemeClr>
              </a:solidFill>
            </a:endParaRPr>
          </a:p>
        </p:txBody>
      </p:sp>
      <p:sp>
        <p:nvSpPr>
          <p:cNvPr id="12291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altLang="pt-BR" dirty="0" smtClean="0"/>
              <a:t>Título da pesquisa</a:t>
            </a:r>
          </a:p>
          <a:p>
            <a:pPr eaLnBrk="1" hangingPunct="1"/>
            <a:r>
              <a:rPr lang="pt-BR" altLang="pt-BR" dirty="0" smtClean="0"/>
              <a:t>Nome do aluno</a:t>
            </a:r>
          </a:p>
          <a:p>
            <a:pPr eaLnBrk="1" hangingPunct="1"/>
            <a:r>
              <a:rPr lang="pt-BR" altLang="pt-BR" dirty="0" smtClean="0"/>
              <a:t>Nome do Orientador</a:t>
            </a:r>
          </a:p>
          <a:p>
            <a:pPr eaLnBrk="1" hangingPunct="1"/>
            <a:r>
              <a:rPr lang="pt-BR" altLang="pt-BR" dirty="0" smtClean="0"/>
              <a:t>Disciplina do TCC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>
                <a:solidFill>
                  <a:schemeClr val="accent6">
                    <a:tint val="1000"/>
                  </a:schemeClr>
                </a:solidFill>
              </a:rPr>
              <a:t>PROBLEMÁTICA DA PESQUISA</a:t>
            </a:r>
            <a:endParaRPr lang="pt-BR" dirty="0">
              <a:solidFill>
                <a:schemeClr val="accent6">
                  <a:tint val="1000"/>
                </a:schemeClr>
              </a:solidFill>
            </a:endParaRPr>
          </a:p>
        </p:txBody>
      </p:sp>
      <p:sp>
        <p:nvSpPr>
          <p:cNvPr id="13315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pt-BR" altLang="pt-BR" smtClean="0"/>
              <a:t>Escreva o seu problema de pesquisa em forma de pergunta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>
                <a:solidFill>
                  <a:schemeClr val="accent6">
                    <a:tint val="1000"/>
                  </a:schemeClr>
                </a:solidFill>
              </a:rPr>
              <a:t>DELIMITAÇÃO DO TEMA</a:t>
            </a:r>
            <a:endParaRPr lang="pt-BR" dirty="0">
              <a:solidFill>
                <a:schemeClr val="accent6">
                  <a:tint val="1000"/>
                </a:schemeClr>
              </a:solidFill>
            </a:endParaRPr>
          </a:p>
        </p:txBody>
      </p:sp>
      <p:sp>
        <p:nvSpPr>
          <p:cNvPr id="14339" name="Espaço Reservado para Conteúd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altLang="pt-BR" smtClean="0"/>
              <a:t>Caso seja necessário, inserir a delimitação do tema, principalmente quando se realiza estudo de caso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olhagem">
  <a:themeElements>
    <a:clrScheme name="Folhagem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lhagem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olhagem">
    <a:dk1>
      <a:sysClr val="windowText" lastClr="000000"/>
    </a:dk1>
    <a:lt1>
      <a:sysClr val="window" lastClr="FFFFFF"/>
    </a:lt1>
    <a:dk2>
      <a:srgbClr val="1D3641"/>
    </a:dk2>
    <a:lt2>
      <a:srgbClr val="DFE6D0"/>
    </a:lt2>
    <a:accent1>
      <a:srgbClr val="759AA5"/>
    </a:accent1>
    <a:accent2>
      <a:srgbClr val="CFC60D"/>
    </a:accent2>
    <a:accent3>
      <a:srgbClr val="99987F"/>
    </a:accent3>
    <a:accent4>
      <a:srgbClr val="90AC97"/>
    </a:accent4>
    <a:accent5>
      <a:srgbClr val="FFAD1C"/>
    </a:accent5>
    <a:accent6>
      <a:srgbClr val="B9AB6F"/>
    </a:accent6>
    <a:hlink>
      <a:srgbClr val="66AACD"/>
    </a:hlink>
    <a:folHlink>
      <a:srgbClr val="809DB3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79</TotalTime>
  <Words>596</Words>
  <Application>Microsoft Office PowerPoint</Application>
  <PresentationFormat>Apresentação na tela (4:3)</PresentationFormat>
  <Paragraphs>62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Folhagem</vt:lpstr>
      <vt:lpstr>II Mostra Científica do Curso de Direito da Faculdade Estácio de Vila velha</vt:lpstr>
      <vt:lpstr>ORIENTAÇÕES GERAIS :  TEMPO E ORATÓRIA</vt:lpstr>
      <vt:lpstr>ORIENTAÇÕES GERAIS :  TEMPO E ORATÓRIA</vt:lpstr>
      <vt:lpstr>ORIENTAÇÕES GERAIS :  TEMPO E ORATÓRIA</vt:lpstr>
      <vt:lpstr>ORIENTAÇÕES GERAIS : SLIDES</vt:lpstr>
      <vt:lpstr>ORIENTAÇÕES GERAIS : SLIDES</vt:lpstr>
      <vt:lpstr>APRESENTAÇÃO</vt:lpstr>
      <vt:lpstr>PROBLEMÁTICA DA PESQUISA</vt:lpstr>
      <vt:lpstr>DELIMITAÇÃO DO TEMA</vt:lpstr>
      <vt:lpstr>OBJETIVOS</vt:lpstr>
      <vt:lpstr>JUSTIFICATIVA</vt:lpstr>
      <vt:lpstr>METODOLOGIA</vt:lpstr>
      <vt:lpstr>DIVISÃO DOS CAPÍTULOS</vt:lpstr>
      <vt:lpstr>RESULTADOS DA PESQUISA</vt:lpstr>
      <vt:lpstr>CONSIDERAÇÕES FINAIS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Marianne Rios de Souza Martins</dc:creator>
  <cp:lastModifiedBy>Marianne</cp:lastModifiedBy>
  <cp:revision>9</cp:revision>
  <dcterms:created xsi:type="dcterms:W3CDTF">2012-06-04T23:18:33Z</dcterms:created>
  <dcterms:modified xsi:type="dcterms:W3CDTF">2015-06-11T18:33:44Z</dcterms:modified>
</cp:coreProperties>
</file>